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4" r:id="rId7"/>
    <p:sldId id="275" r:id="rId8"/>
    <p:sldId id="267" r:id="rId9"/>
    <p:sldId id="262" r:id="rId10"/>
    <p:sldId id="271" r:id="rId11"/>
    <p:sldId id="272" r:id="rId12"/>
    <p:sldId id="273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9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2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0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4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4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9F7F-3862-4FF7-8B81-B76367171C94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CF76-FC97-49A9-A71F-85518D2D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mycdn.me/i?r=AyH4iRPQ2q0otWIFepML2LxRwvcHkCeacueK6-h3rYZmS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04" y="0"/>
            <a:ext cx="12257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861752" y="1227438"/>
            <a:ext cx="83187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Мое родное 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Ильинка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8077" y="278380"/>
            <a:ext cx="812923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МДОУ Ильинский  детский сад «КОЛОКОЛЬЧИК»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2674" y="5544065"/>
            <a:ext cx="510745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ыполнил</a:t>
            </a:r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 smtClean="0">
              <a:ln>
                <a:solidFill>
                  <a:schemeClr val="bg2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Абрамова </a:t>
            </a:r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Людмила Владимировна</a:t>
            </a:r>
            <a:endParaRPr lang="ru-RU" dirty="0">
              <a:ln>
                <a:solidFill>
                  <a:schemeClr val="bg2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3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358"/>
          </a:xfrm>
          <a:prstGeom prst="rect">
            <a:avLst/>
          </a:prstGeom>
        </p:spPr>
      </p:pic>
      <p:pic>
        <p:nvPicPr>
          <p:cNvPr id="7" name="Рисунок 6" descr="http://xn--80aab7afbga0a3d.xn--p1ai/images/w940/upload/posts/b2b3570392ec3e55590554377b7607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83" y="1724154"/>
            <a:ext cx="6251489" cy="43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550509" y="972065"/>
            <a:ext cx="621133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Ильинский ДК и библиотека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4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358"/>
          </a:xfrm>
          <a:prstGeom prst="rect">
            <a:avLst/>
          </a:prstGeom>
        </p:spPr>
      </p:pic>
      <p:pic>
        <p:nvPicPr>
          <p:cNvPr id="6" name="Рисунок 5" descr="https://im0-tub-ru.yandex.net/i?id=ece3d24f57f0b8ce2d967b48c6073758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99" y="1638181"/>
            <a:ext cx="7895062" cy="43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51655" y="914400"/>
            <a:ext cx="71092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Ильинская участковая больница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6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8"/>
            <a:ext cx="12192000" cy="6870358"/>
          </a:xfrm>
          <a:prstGeom prst="rect">
            <a:avLst/>
          </a:prstGeom>
        </p:spPr>
      </p:pic>
      <p:pic>
        <p:nvPicPr>
          <p:cNvPr id="5" name="Рисунок 4" descr="https://etosibir.ru/wp-content/uploads/vk_photos/160909/apB5FpjL13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72" y="1751496"/>
            <a:ext cx="7072655" cy="42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46854" y="937570"/>
            <a:ext cx="63596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Ильинская  паромная переправа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0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074"/>
            <a:ext cx="12340278" cy="7024074"/>
          </a:xfrm>
          <a:prstGeom prst="rect">
            <a:avLst/>
          </a:prstGeom>
        </p:spPr>
      </p:pic>
      <p:pic>
        <p:nvPicPr>
          <p:cNvPr id="6" name="Рисунок 5" descr="https://avatars.mds.yandex.net/get-zen_doc/198554/pub_5b6965d3b3263300a9c7897f_5b69666d1cec2400a977bcc7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01" y="2013131"/>
            <a:ext cx="5721650" cy="42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kptd.ru/wp-content/uploads/2015/02/img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2219093"/>
            <a:ext cx="5101131" cy="40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80299" y="716692"/>
            <a:ext cx="1073255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Ильинский детский туберкулезный санаторий,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горячий открытый бассейн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0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3784" y="914600"/>
            <a:ext cx="10354962" cy="532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узнал, что у меня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огромная семья.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тропинка, и лесок,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поле каждый колосок.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Речка, небо голубое –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всё моё, родное 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люблю на свете 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Родина моя !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3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533" y="2137352"/>
            <a:ext cx="11596933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606"/>
            <a:ext cx="12192000" cy="70227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336" y="838242"/>
            <a:ext cx="116753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4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: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Воспитывать у детей любви к Родине, к родному селу и его истории, желание трудиться на его благо, беречь и умножать его богатства. </a:t>
            </a:r>
          </a:p>
          <a:p>
            <a:pPr indent="228600" algn="just">
              <a:spcAft>
                <a:spcPts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Вовлечь каждого обучающегося в активный познавательный, исследовательский, творческий процесс.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57"/>
            <a:ext cx="12192000" cy="70227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5866" y="943399"/>
            <a:ext cx="11219032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дать детям представление о малой родине; 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дать знания детям о родном селе: истории, достопримечательностях;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воспитывать чувство гордости за свою малую родину, своё село.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78" y="1"/>
            <a:ext cx="12340278" cy="7024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36" y="1077750"/>
            <a:ext cx="11552663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«Село моё родное»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«О селе моём любимом будет разговор,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О селе родном и милом, где мы все живём!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Село моё любимое, тебе уж много лет,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Но для меня на свете чудесней края нет!»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78" y="0"/>
            <a:ext cx="12340278" cy="7024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1561" y="818058"/>
            <a:ext cx="6977448" cy="222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страна - Россия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республика – Бурятия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район – Прибайкальский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Моё село -  Ильинка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а России с городами подробная - где находитс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" y="2642840"/>
            <a:ext cx="6454941" cy="37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15" y="2948311"/>
            <a:ext cx="4981414" cy="34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78" y="1"/>
            <a:ext cx="12340278" cy="702407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5179" y="1004144"/>
            <a:ext cx="99348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1660-е годы на Селенге была построена Ильинская слобода.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1688 году вокруг слободы построен Ильинский острог.</a:t>
            </a:r>
            <a:r>
              <a:rPr kumimoji="0" lang="ru-RU" sz="24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024" y="2656973"/>
            <a:ext cx="5531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</a:rPr>
              <a:t>Церковь Святого Богоявления во время ремонта.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</a:rPr>
              <a:t>Построена в начале 1800-х годов.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</a:rPr>
              <a:t>Крыта железом в 1867 году. Толщина стен 175 см.</a:t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 descr="http://selenginskii-monastery.cerkov.ru/files/2014/02/DSC82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44" y="2063509"/>
            <a:ext cx="5940425" cy="394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51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78" y="0"/>
            <a:ext cx="12340278" cy="7024074"/>
          </a:xfrm>
          <a:prstGeom prst="rect">
            <a:avLst/>
          </a:prstGeom>
        </p:spPr>
      </p:pic>
      <p:pic>
        <p:nvPicPr>
          <p:cNvPr id="5" name="Рисунок 4" descr="https://upload.wikimedia.org/wikipedia/commons/thumb/a/a0/%D0%98%D0%BB%D1%8C%D0%B8%D0%BD%D0%BA%D0%B0_%D0%91%D1%83%D1%80%D1%8F%D1%82%D0%B8%D1%8F.JPG/1600px-%D0%98%D0%BB%D1%8C%D0%B8%D0%BD%D0%BA%D0%B0_%D0%91%D1%83%D1%80%D1%8F%D1%82%D0%B8%D1%8F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" r="910" b="40597"/>
          <a:stretch/>
        </p:blipFill>
        <p:spPr bwMode="auto">
          <a:xfrm>
            <a:off x="5497549" y="935920"/>
            <a:ext cx="5886407" cy="275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mycdn.me/i?r=AzEPZsRbOZEKgBhR0XGMT1Rk2ACEbaxbbfuRdwYe5NVLZ6aKTM5SRkZCeTgDn6uOy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06" y="3937446"/>
            <a:ext cx="2532234" cy="227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mycdn.me/i?r=AzEPZsRbOZEKgBhR0XGMT1Rk92trSVMhrETWK7ZeNSVBDqaKTM5SRkZCeTgDn6uOyi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40" y="4141315"/>
            <a:ext cx="2820559" cy="227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RRZ\Desktop\Screenshot_20201126-1625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684" r="-9" b="31800"/>
          <a:stretch/>
        </p:blipFill>
        <p:spPr bwMode="auto">
          <a:xfrm>
            <a:off x="9263799" y="3937446"/>
            <a:ext cx="2707650" cy="220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024" y="476788"/>
            <a:ext cx="5274527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Ильинского сельского поселения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Возле здания, расположен памятник  - мемориал погибшим во время Великой Отечественной Воины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1941-1945гг..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честь 9 мая здесь проходят парады, соревнования в которых активно учувствуют жители села и юнармейцы.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 здании администрации находится почта.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2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0"/>
            <a:ext cx="12340278" cy="7024074"/>
          </a:xfrm>
          <a:prstGeom prst="rect">
            <a:avLst/>
          </a:prstGeom>
        </p:spPr>
      </p:pic>
      <p:pic>
        <p:nvPicPr>
          <p:cNvPr id="7" name="Рисунок 6" descr="https://i1.photo.2gis.com/images/branch/37/5207287110176357_31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02" y="1451872"/>
            <a:ext cx="7435121" cy="4052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49144" y="882286"/>
            <a:ext cx="63266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Ильинская СОШ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6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94" y="57665"/>
            <a:ext cx="12340278" cy="7024074"/>
          </a:xfrm>
          <a:prstGeom prst="rect">
            <a:avLst/>
          </a:prstGeom>
        </p:spPr>
      </p:pic>
      <p:pic>
        <p:nvPicPr>
          <p:cNvPr id="6" name="Рисунок 5" descr="C:\Users\Виктория\Desktop\фото с телефона2\20190823_1030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15" y="1919416"/>
            <a:ext cx="6326660" cy="4099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44778" y="1120346"/>
            <a:ext cx="466261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МДОУ ИДС «Колокольчик»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92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221</Words>
  <Application>Microsoft Office PowerPoint</Application>
  <PresentationFormat>Произвольный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KRRZ</dc:creator>
  <cp:lastModifiedBy>Comp</cp:lastModifiedBy>
  <cp:revision>16</cp:revision>
  <dcterms:created xsi:type="dcterms:W3CDTF">2020-11-26T10:40:46Z</dcterms:created>
  <dcterms:modified xsi:type="dcterms:W3CDTF">2020-11-29T01:10:10Z</dcterms:modified>
</cp:coreProperties>
</file>